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/>
              <a:t>Familias de funciones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/>
              <a:t>Victoria Pineda #20</a:t>
            </a:r>
          </a:p>
          <a:p>
            <a:r>
              <a:rPr lang="es-GT" dirty="0"/>
              <a:t>4 A </a:t>
            </a:r>
          </a:p>
        </p:txBody>
      </p:sp>
    </p:spTree>
    <p:extLst>
      <p:ext uri="{BB962C8B-B14F-4D97-AF65-F5344CB8AC3E}">
        <p14:creationId xmlns:p14="http://schemas.microsoft.com/office/powerpoint/2010/main" val="4134275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Constante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 Representa: f(x)=C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Dominio: 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Rango: 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Mismo valor para cualquier valor independiente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Gráfica: lineal horizontal o vertical </a:t>
            </a:r>
          </a:p>
          <a:p>
            <a:pPr>
              <a:buFont typeface="Arial" panose="020B0604020202020204" pitchFamily="34" charset="0"/>
              <a:buChar char="•"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3890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Linear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Representado: f(x)=mx + 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 “m” es la pendiente (</a:t>
            </a:r>
            <a:r>
              <a:rPr lang="es-GT" dirty="0" err="1"/>
              <a:t>slope</a:t>
            </a:r>
            <a:r>
              <a:rPr lang="es-GT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“b” el Y </a:t>
            </a:r>
            <a:r>
              <a:rPr lang="es-GT" dirty="0" err="1"/>
              <a:t>intercept</a:t>
            </a:r>
            <a:r>
              <a:rPr lang="es-GT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“x” es el dominio.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Gráfica: línea recta, ya que es de primer grado.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Creciente o decreciente.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11969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Cuadrática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Representado: f(x)= ax2 + </a:t>
            </a:r>
            <a:r>
              <a:rPr lang="es-GT" dirty="0" err="1"/>
              <a:t>bx</a:t>
            </a:r>
            <a:r>
              <a:rPr lang="es-GT" dirty="0"/>
              <a:t> + 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“a”, “b” y “c” son constantes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“a” es diferente a cero.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Representa: parábola en una gráfica.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04397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Cúbica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Representa: f(x)= ax3 + bx2 + cx + 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Relaciona volúmenes.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Función de tercer grado.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7140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Raíz cuadrada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Representa: f(x).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Dominio: los números reales positivos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GT" dirty="0"/>
              <a:t>Gráfica: la mitad de una parábola, con el eje de simetría en horizontal.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38191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Otros tipos de funciones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GT" dirty="0"/>
              <a:t>Funciones algebraicas </a:t>
            </a:r>
          </a:p>
          <a:p>
            <a:pPr marL="457200" indent="-457200">
              <a:buFont typeface="+mj-lt"/>
              <a:buAutoNum type="arabicPeriod"/>
            </a:pPr>
            <a:r>
              <a:rPr lang="es-GT" dirty="0"/>
              <a:t>Funciones polinómicas</a:t>
            </a:r>
          </a:p>
          <a:p>
            <a:pPr marL="457200" indent="-457200">
              <a:buFont typeface="+mj-lt"/>
              <a:buAutoNum type="arabicPeriod"/>
            </a:pPr>
            <a:r>
              <a:rPr lang="es-GT" dirty="0"/>
              <a:t>Funciones trascendentes</a:t>
            </a:r>
          </a:p>
          <a:p>
            <a:pPr marL="457200" indent="-457200">
              <a:buFont typeface="+mj-lt"/>
              <a:buAutoNum type="arabicPeriod"/>
            </a:pPr>
            <a:r>
              <a:rPr lang="es-GT" dirty="0"/>
              <a:t>Funciones exponenciales </a:t>
            </a:r>
          </a:p>
          <a:p>
            <a:pPr marL="457200" indent="-457200">
              <a:buFont typeface="+mj-lt"/>
              <a:buAutoNum type="arabicPeriod"/>
            </a:pPr>
            <a:r>
              <a:rPr lang="es-GT" dirty="0"/>
              <a:t>Funciones racionales</a:t>
            </a:r>
          </a:p>
          <a:p>
            <a:pPr marL="457200" indent="-457200">
              <a:buFont typeface="+mj-lt"/>
              <a:buAutoNum type="arabicPeriod"/>
            </a:pPr>
            <a:r>
              <a:rPr lang="es-GT" dirty="0"/>
              <a:t>Funciones logarítmicas</a:t>
            </a:r>
          </a:p>
          <a:p>
            <a:pPr marL="457200" indent="-457200">
              <a:buFont typeface="+mj-lt"/>
              <a:buAutoNum type="arabicPeriod"/>
            </a:pPr>
            <a:r>
              <a:rPr lang="es-GT" dirty="0"/>
              <a:t>Funciones trigonométricas</a:t>
            </a:r>
          </a:p>
        </p:txBody>
      </p:sp>
    </p:spTree>
    <p:extLst>
      <p:ext uri="{BB962C8B-B14F-4D97-AF65-F5344CB8AC3E}">
        <p14:creationId xmlns:p14="http://schemas.microsoft.com/office/powerpoint/2010/main" val="1422817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</TotalTime>
  <Words>185</Words>
  <Application>Microsoft Office PowerPoint</Application>
  <PresentationFormat>Panorámica</PresentationFormat>
  <Paragraphs>37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Tw Cen MT</vt:lpstr>
      <vt:lpstr>Tw Cen MT Condensed</vt:lpstr>
      <vt:lpstr>Wingdings 3</vt:lpstr>
      <vt:lpstr>Integral</vt:lpstr>
      <vt:lpstr>Familias de funciones </vt:lpstr>
      <vt:lpstr>Constante </vt:lpstr>
      <vt:lpstr>Linear</vt:lpstr>
      <vt:lpstr>Cuadrática </vt:lpstr>
      <vt:lpstr>Cúbica </vt:lpstr>
      <vt:lpstr>Raíz cuadrada </vt:lpstr>
      <vt:lpstr>Otros tipos de funciones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Familias de funciones </dc:title>
  <dc:creator>Victoria Pineda</dc:creator>
  <cp:lastModifiedBy>Victoria Pineda</cp:lastModifiedBy>
  <cp:revision>5</cp:revision>
  <dcterms:created xsi:type="dcterms:W3CDTF">2016-04-20T03:12:31Z</dcterms:created>
  <dcterms:modified xsi:type="dcterms:W3CDTF">2016-04-20T03:21:49Z</dcterms:modified>
</cp:coreProperties>
</file>